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56" r:id="rId3"/>
    <p:sldId id="258" r:id="rId4"/>
    <p:sldId id="259" r:id="rId5"/>
    <p:sldId id="260" r:id="rId6"/>
    <p:sldId id="274" r:id="rId7"/>
    <p:sldId id="275" r:id="rId8"/>
    <p:sldId id="273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>
      <p:cViewPr varScale="1">
        <p:scale>
          <a:sx n="69" d="100"/>
          <a:sy n="69" d="100"/>
        </p:scale>
        <p:origin x="24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F3AA0-9C7F-4D2D-86F7-C486E6586852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C4B6-7EEE-4E50-BA54-C0602662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9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C4B6-7EEE-4E50-BA54-C0602662F1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2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3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63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76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3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0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3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7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2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2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5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5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FCF4-CB50-404D-87D6-2CBD1337DA0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14CAF9-D957-40D6-AAF8-417AFB3F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8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2DEA0-BC12-DA27-69C7-86BB9B2B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10" y="138223"/>
            <a:ext cx="11673274" cy="63582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№9 </a:t>
            </a:r>
            <a:r>
              <a:rPr lang="ru-RU" sz="1600" dirty="0" err="1">
                <a:solidFill>
                  <a:schemeClr val="tx1"/>
                </a:solidFill>
              </a:rPr>
              <a:t>г.о.Чапаевск</a:t>
            </a:r>
            <a:r>
              <a:rPr lang="ru-RU" sz="1600" dirty="0">
                <a:solidFill>
                  <a:schemeClr val="tx1"/>
                </a:solidFill>
              </a:rPr>
              <a:t> Самарской области детский сад №10 «Планета детства»</a:t>
            </a: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rgbClr val="00B050"/>
                </a:solidFill>
              </a:rPr>
              <a:t>Мастер –класс для педагогов «Мир в коробке» </a:t>
            </a:r>
            <a:br>
              <a:rPr lang="ru-RU" sz="2700" b="1" dirty="0">
                <a:solidFill>
                  <a:srgbClr val="00B050"/>
                </a:solidFill>
              </a:rPr>
            </a:br>
            <a:r>
              <a:rPr lang="ru-RU" sz="2000" b="1" dirty="0"/>
              <a:t>по использованию дидактической системы «Дары </a:t>
            </a:r>
            <a:r>
              <a:rPr lang="ru-RU" sz="2000" b="1" dirty="0" err="1"/>
              <a:t>Фребеля</a:t>
            </a:r>
            <a:r>
              <a:rPr lang="ru-RU" sz="2000" b="1" dirty="0"/>
              <a:t>» </a:t>
            </a:r>
            <a:br>
              <a:rPr lang="ru-RU" sz="2000" b="1" dirty="0"/>
            </a:br>
            <a:r>
              <a:rPr lang="ru-RU" sz="2000" b="1" dirty="0"/>
              <a:t>в развитии познавательных процессов старших дошкольников</a:t>
            </a:r>
            <a:br>
              <a:rPr lang="ru-RU" sz="2000" b="1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                                                                                  </a:t>
            </a:r>
            <a:r>
              <a:rPr lang="ru-RU" sz="2000" dirty="0">
                <a:solidFill>
                  <a:schemeClr val="tx1"/>
                </a:solidFill>
              </a:rPr>
              <a:t>Воспитатель: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                                                                                              Тюрева Елена Петровна </a:t>
            </a:r>
            <a:r>
              <a:rPr lang="ru-RU" sz="2000" dirty="0"/>
              <a:t>                                                       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7FEF322-1512-50A0-2FEB-83207D827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3" y="2811023"/>
            <a:ext cx="6378895" cy="3368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90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CA540-E8C7-447C-409D-B34A72094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126" y="278218"/>
            <a:ext cx="8864081" cy="552206"/>
          </a:xfrm>
        </p:spPr>
        <p:txBody>
          <a:bodyPr/>
          <a:lstStyle/>
          <a:p>
            <a:pPr algn="ctr"/>
            <a:r>
              <a:rPr lang="ru-RU" sz="2400" b="1" dirty="0"/>
              <a:t>Путешествие в страну Детская академия развития (ДАР)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9FA5B1-A422-96F2-2B60-D00BBA0A7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5" y="1236509"/>
            <a:ext cx="7898191" cy="5173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64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3A1678-8C17-A6D5-9871-8FABFED4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28856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игра  развивает 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сенсорные и познавательно-исследовательские навыки, ЭМП, расширяет кругозор; познавательную активность, готовность к совместной деятельности со сверстниками. 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C307C-6021-CAB6-A259-5110745D4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534955"/>
            <a:ext cx="7904331" cy="421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803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B1666-34B6-8698-DAE1-DA24D956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58" y="634482"/>
            <a:ext cx="9061351" cy="2455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Дары </a:t>
            </a:r>
            <a:r>
              <a:rPr lang="ru-RU" sz="2400" b="1" dirty="0" err="1"/>
              <a:t>Фребеля</a:t>
            </a:r>
            <a:r>
              <a:rPr lang="ru-RU" sz="2400" b="1" dirty="0"/>
              <a:t> №8,№9,№10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42FA95-594A-97FC-EC50-0EFD8A58E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4" t="20186" r="22852" b="27112"/>
          <a:stretch/>
        </p:blipFill>
        <p:spPr>
          <a:xfrm>
            <a:off x="142205" y="3297596"/>
            <a:ext cx="3730526" cy="31315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196222-AE97-2E82-1697-868582A74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3336"/>
          <a:stretch/>
        </p:blipFill>
        <p:spPr>
          <a:xfrm>
            <a:off x="3949839" y="3297596"/>
            <a:ext cx="4117950" cy="31814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6235D9-7E2E-4DCB-555E-F80A5CB92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5" t="5592" r="25069" b="3770"/>
          <a:stretch/>
        </p:blipFill>
        <p:spPr>
          <a:xfrm>
            <a:off x="8144897" y="3297596"/>
            <a:ext cx="3646573" cy="313158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D31788-176A-FCE5-A14D-14041B71772F}"/>
              </a:ext>
            </a:extLst>
          </p:cNvPr>
          <p:cNvSpPr/>
          <p:nvPr/>
        </p:nvSpPr>
        <p:spPr>
          <a:xfrm>
            <a:off x="709128" y="1998063"/>
            <a:ext cx="2535030" cy="786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№8 Это разноцветные палочки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C85C7F-6A77-AA86-BDC2-D38AF5D09B63}"/>
              </a:ext>
            </a:extLst>
          </p:cNvPr>
          <p:cNvSpPr/>
          <p:nvPr/>
        </p:nvSpPr>
        <p:spPr>
          <a:xfrm>
            <a:off x="4790533" y="1998063"/>
            <a:ext cx="2544726" cy="7868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№9 Это кольца, полукольца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B10527-1B5A-643D-7C11-8EB374CE98C5}"/>
              </a:ext>
            </a:extLst>
          </p:cNvPr>
          <p:cNvSpPr/>
          <p:nvPr/>
        </p:nvSpPr>
        <p:spPr>
          <a:xfrm>
            <a:off x="8968454" y="2013581"/>
            <a:ext cx="2488019" cy="786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№10 Это фишки</a:t>
            </a:r>
          </a:p>
        </p:txBody>
      </p:sp>
    </p:spTree>
    <p:extLst>
      <p:ext uri="{BB962C8B-B14F-4D97-AF65-F5344CB8AC3E}">
        <p14:creationId xmlns:p14="http://schemas.microsoft.com/office/powerpoint/2010/main" val="18877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DB745-A227-043B-FE93-C679B7FC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Элементы дымковской росписи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FDD5E61-D634-E5DC-20BE-ABF22BE60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7853" r="3692" b="857"/>
          <a:stretch/>
        </p:blipFill>
        <p:spPr>
          <a:xfrm>
            <a:off x="464194" y="1503264"/>
            <a:ext cx="4896353" cy="473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1877D5-0B73-42C3-6120-DF5CB601A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3179" r="28583" b="4833"/>
          <a:stretch/>
        </p:blipFill>
        <p:spPr>
          <a:xfrm>
            <a:off x="5918920" y="1503265"/>
            <a:ext cx="4652664" cy="473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48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D00DF-DE3E-96A2-2101-F3B4C84F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Змея из конструктора «Дары </a:t>
            </a:r>
            <a:r>
              <a:rPr lang="ru-RU" sz="2400" b="1" dirty="0" err="1"/>
              <a:t>Фребеля</a:t>
            </a:r>
            <a:r>
              <a:rPr lang="ru-RU" sz="2400" b="1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1FBE1A-F386-FBCA-11EE-09538DD5A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9" y="1814589"/>
            <a:ext cx="7533168" cy="4849047"/>
          </a:xfrm>
        </p:spPr>
      </p:pic>
    </p:spTree>
    <p:extLst>
      <p:ext uri="{BB962C8B-B14F-4D97-AF65-F5344CB8AC3E}">
        <p14:creationId xmlns:p14="http://schemas.microsoft.com/office/powerpoint/2010/main" val="3301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46CC7-CB2A-5251-87F6-D243124A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Рисуем конструктором «Дары </a:t>
            </a:r>
            <a:r>
              <a:rPr lang="ru-RU" sz="2400" b="1" dirty="0" err="1"/>
              <a:t>Фребеля</a:t>
            </a:r>
            <a:r>
              <a:rPr lang="ru-RU" sz="2400" b="1" dirty="0"/>
              <a:t>»</a:t>
            </a:r>
            <a:br>
              <a:rPr lang="ru-RU" sz="2400" b="1" dirty="0"/>
            </a:br>
            <a:r>
              <a:rPr lang="ru-RU" sz="2400" b="1" dirty="0"/>
              <a:t>№7, №9, №10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CF8F885-8BF8-85C4-E340-C00D205DD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9" t="40084" r="31138" b="6155"/>
          <a:stretch/>
        </p:blipFill>
        <p:spPr>
          <a:xfrm>
            <a:off x="3606402" y="2073349"/>
            <a:ext cx="2949552" cy="358907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335AEB-6D76-C1DF-142E-150FD3E14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7060" r="22595"/>
          <a:stretch/>
        </p:blipFill>
        <p:spPr>
          <a:xfrm>
            <a:off x="6555954" y="2073349"/>
            <a:ext cx="3604438" cy="33067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E4515E-D54A-F638-683B-51265C9B3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4577" r="17443"/>
          <a:stretch/>
        </p:blipFill>
        <p:spPr>
          <a:xfrm>
            <a:off x="271920" y="2169042"/>
            <a:ext cx="3051544" cy="32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DDA78-1AAF-3A14-5A10-C7C237C6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99" y="457200"/>
            <a:ext cx="8596668" cy="7589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«Волшебные бабочки»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FB7017-0818-8C7D-DE2B-717887E26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8" y="1555237"/>
            <a:ext cx="8112005" cy="4789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81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20C72-5204-520D-2F4D-0CBD9BB5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86390" y="2806523"/>
            <a:ext cx="2975341" cy="1426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25" y="3997280"/>
            <a:ext cx="3965448" cy="2617196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74" y="1716098"/>
            <a:ext cx="11564614" cy="17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812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199</Words>
  <Application>Microsoft Office PowerPoint</Application>
  <PresentationFormat>Широкоэкранный</PresentationFormat>
  <Paragraphs>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Аспект</vt:lpstr>
      <vt:lpstr>структурное подразделение государственного бюджетного общеобразовательного учреждения Самарской области средней общеобразовательной школы №9 г.о.Чапаевск Самарской области детский сад №10 «Планета детства»    Мастер –класс для педагогов «Мир в коробке»  по использованию дидактической системы «Дары Фребеля»  в развитии познавательных процессов старших дошкольников                                                                                           Воспитатель:                                                                                                      Тюрева Елена Петровна                                                                                              </vt:lpstr>
      <vt:lpstr>Путешествие в страну Детская академия развития (ДАР)</vt:lpstr>
      <vt:lpstr>Презентация PowerPoint</vt:lpstr>
      <vt:lpstr>Дары Фребеля №8,№9,№10</vt:lpstr>
      <vt:lpstr>Элементы дымковской росписи</vt:lpstr>
      <vt:lpstr>Змея из конструктора «Дары Фребеля»</vt:lpstr>
      <vt:lpstr>Рисуем конструктором «Дары Фребеля» №7, №9, №10</vt:lpstr>
      <vt:lpstr>«Волшебные бабочки»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государственного бюджетного общеобразовательного учреждения Самарской области средней общеобразовательной школы №9 г.о.Чапаевск Самарской области детский сад №10 «Планета детства»    Мастер –класс для педагогов «Мир в коробке»  по использованию дидактической системы «Дары Фребеля»  в развитии познавательных процессов старших дошкольников                                                                                           Воспитатель:                                                                                                      Тюрева Елена Петровна                                                                                              </dc:title>
  <dc:creator>Елена Тюрева</dc:creator>
  <cp:lastModifiedBy>Елена Тюрева</cp:lastModifiedBy>
  <cp:revision>8</cp:revision>
  <dcterms:created xsi:type="dcterms:W3CDTF">2024-11-19T16:39:15Z</dcterms:created>
  <dcterms:modified xsi:type="dcterms:W3CDTF">2024-11-28T17:12:03Z</dcterms:modified>
</cp:coreProperties>
</file>